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1" r:id="rId3"/>
    <p:sldId id="259" r:id="rId4"/>
    <p:sldId id="257" r:id="rId5"/>
    <p:sldId id="263" r:id="rId6"/>
    <p:sldId id="262" r:id="rId7"/>
    <p:sldId id="275" r:id="rId8"/>
    <p:sldId id="276" r:id="rId9"/>
    <p:sldId id="264" r:id="rId10"/>
    <p:sldId id="258" r:id="rId11"/>
    <p:sldId id="269" r:id="rId12"/>
    <p:sldId id="277" r:id="rId13"/>
    <p:sldId id="278" r:id="rId14"/>
    <p:sldId id="271" r:id="rId15"/>
    <p:sldId id="274" r:id="rId16"/>
    <p:sldId id="279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4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6251" autoAdjust="0"/>
  </p:normalViewPr>
  <p:slideViewPr>
    <p:cSldViewPr snapToGrid="0">
      <p:cViewPr varScale="1">
        <p:scale>
          <a:sx n="99" d="100"/>
          <a:sy n="99" d="100"/>
        </p:scale>
        <p:origin x="9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F27DF-78A5-43A7-9468-C160DC1BCCFC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E9300-2355-41FC-8E92-8D8FD12D80B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9562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E9300-2355-41FC-8E92-8D8FD12D80B5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5724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516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8848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627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48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783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75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28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54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945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120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7863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343D5-B438-44A0-9B04-CCB5FD00A7D7}" type="datetimeFigureOut">
              <a:rPr lang="pt-BR" smtClean="0"/>
              <a:t>01/02/2023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00BE7-5813-4447-AD5E-2C48CB02AE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0871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>
            <a:spLocks noGrp="1"/>
          </p:cNvSpPr>
          <p:nvPr>
            <p:ph type="subTitle" idx="1"/>
          </p:nvPr>
        </p:nvSpPr>
        <p:spPr>
          <a:xfrm>
            <a:off x="6319281" y="4533953"/>
            <a:ext cx="3517737" cy="2030378"/>
          </a:xfrm>
        </p:spPr>
        <p:txBody>
          <a:bodyPr>
            <a:noAutofit/>
          </a:bodyPr>
          <a:lstStyle/>
          <a:p>
            <a:pPr algn="l"/>
            <a:r>
              <a:rPr lang="pt-BR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 2</a:t>
            </a:r>
          </a:p>
          <a:p>
            <a:pPr algn="l"/>
            <a:r>
              <a:rPr lang="pt-BR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 soluciona o       conflito da culpa</a:t>
            </a:r>
            <a:endParaRPr lang="pt-BR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01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19151" y="817821"/>
            <a:ext cx="6562724" cy="54020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Toda dor é um indicativo de que algo não está bem.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 há culpa, algo em nosso passado precisa ser tratado.</a:t>
            </a:r>
          </a:p>
        </p:txBody>
      </p:sp>
    </p:spTree>
    <p:extLst>
      <p:ext uri="{BB962C8B-B14F-4D97-AF65-F5344CB8AC3E}">
        <p14:creationId xmlns:p14="http://schemas.microsoft.com/office/powerpoint/2010/main" val="55172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904874" y="674945"/>
            <a:ext cx="8763001" cy="54020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pt-BR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Quatro aspectos em relação à culpa: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1º A culpa é um sinal. </a:t>
            </a:r>
          </a:p>
          <a:p>
            <a:pPr algn="l">
              <a:lnSpc>
                <a:spcPct val="100000"/>
              </a:lnSpc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uma pausa para uma reflexão a fim de entendermos onde erramos, o que nos levou a errar e a ter a humildade de pedir perdão, corrigindo a rota. </a:t>
            </a:r>
          </a:p>
          <a:p>
            <a:pPr algn="l">
              <a:lnSpc>
                <a:spcPct val="100000"/>
              </a:lnSpc>
            </a:pPr>
            <a:endParaRPr lang="pt-BR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2º. A culpa não é da lei. </a:t>
            </a:r>
          </a:p>
          <a:p>
            <a:pPr algn="l">
              <a:lnSpc>
                <a:spcPct val="100000"/>
              </a:lnSpc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Alguns alegam que se não há lei ou restrições, então, não há erro e, consequentemente, não há culpa. </a:t>
            </a:r>
          </a:p>
          <a:p>
            <a:pPr algn="l">
              <a:lnSpc>
                <a:spcPct val="100000"/>
              </a:lnSpc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Protegemo-nos em diversos sentidos, inclusive da culpa, quando seguimos as leis de Deus.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88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904875" y="952499"/>
            <a:ext cx="7964806" cy="5124449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3º A culpa tem solução. </a:t>
            </a:r>
          </a:p>
          <a:p>
            <a:pPr algn="l">
              <a:lnSpc>
                <a:spcPct val="100000"/>
              </a:lnSpc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Quando há confissão, há perdão. A culpa confessada é perdoada. A culpa que não é perdoada é aquela onde há tristeza pelas consequências e não necessariamente pelo erro cometido. </a:t>
            </a:r>
          </a:p>
          <a:p>
            <a:pPr algn="l">
              <a:lnSpc>
                <a:spcPct val="100000"/>
              </a:lnSpc>
            </a:pPr>
            <a:endParaRPr lang="pt-BR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4º A culpa pode ser fatal. </a:t>
            </a:r>
          </a:p>
          <a:p>
            <a:pPr algn="l">
              <a:lnSpc>
                <a:spcPct val="100000"/>
              </a:lnSpc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Quando o orgulho e o egoísmo nos impedem de chegar ao arrependimento, perdermos a oportunidade de nos libertar da culpa e abrimos o caminho para outras culpas.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03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762001" y="903546"/>
            <a:ext cx="7429500" cy="456380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Arrependidos, Adão e Eva confessaram sua culpa, foram perdoados, mas o preço para isso era alto, pois requereria a vida de Jesus pelo resgate da humanidade. </a:t>
            </a:r>
          </a:p>
        </p:txBody>
      </p:sp>
    </p:spTree>
    <p:extLst>
      <p:ext uri="{BB962C8B-B14F-4D97-AF65-F5344CB8AC3E}">
        <p14:creationId xmlns:p14="http://schemas.microsoft.com/office/powerpoint/2010/main" val="2162978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1857375" y="913071"/>
            <a:ext cx="8658225" cy="54020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cordeiro morto em sacrifício era um símbolo que apontava para o </a:t>
            </a:r>
            <a:r>
              <a:rPr lang="pt-BR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“Cordeiro de Deus, que tira o pecado do mundo” 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(João 1:29).</a:t>
            </a: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Deus nos perdoou, precisamos nos perdoar.      Ao recebermos o perdão de Deus, o sentimento de culpa vai embora, mas, se continuamos nos culpando, não sentiremos o perdão do Pai. Continuar se culpando é rejeitar a oferta do perdão divino.</a:t>
            </a:r>
          </a:p>
        </p:txBody>
      </p:sp>
    </p:spTree>
    <p:extLst>
      <p:ext uri="{BB962C8B-B14F-4D97-AF65-F5344CB8AC3E}">
        <p14:creationId xmlns:p14="http://schemas.microsoft.com/office/powerpoint/2010/main" val="1270689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806585" y="817938"/>
            <a:ext cx="6619876" cy="542925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Você realmente acredita que é possível eliminar a dor das consequências transferindo a culpa para os outros? 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Não. O único caminho é transferir para a cruz, para o Cordeiro de Deus. 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 isso somente é possível quando  há verdadeira tristeza pelo erro e confissão do pecado.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r>
              <a:rPr lang="pt-BR" sz="4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Olhe para Jesus! </a:t>
            </a:r>
          </a:p>
          <a:p>
            <a:pPr>
              <a:lnSpc>
                <a:spcPct val="100000"/>
              </a:lnSpc>
              <a:spcBef>
                <a:spcPts val="2200"/>
              </a:spcBef>
            </a:pPr>
            <a:endParaRPr lang="pt-BR" sz="2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287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804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85825" y="808296"/>
            <a:ext cx="4448175" cy="5402004"/>
          </a:xfrm>
        </p:spPr>
        <p:txBody>
          <a:bodyPr>
            <a:noAutofit/>
          </a:bodyPr>
          <a:lstStyle/>
          <a:p>
            <a:pPr algn="l"/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sentimento de culpa pode trazer desconfortos emocionais como: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raiva,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vergonha,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medo,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complexo de inferioridade,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apatia,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sensação de tristeza,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pensamentos turbulentos.</a:t>
            </a:r>
          </a:p>
          <a:p>
            <a:pPr algn="l"/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  <p:sp>
        <p:nvSpPr>
          <p:cNvPr id="5" name="Subtítulo 2"/>
          <p:cNvSpPr txBox="1">
            <a:spLocks/>
          </p:cNvSpPr>
          <p:nvPr/>
        </p:nvSpPr>
        <p:spPr>
          <a:xfrm>
            <a:off x="5910262" y="808296"/>
            <a:ext cx="4448175" cy="5402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Também pode causar problemas físicos: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insônia,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alteração de peso,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cansaço inexplicável,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alergias,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queda de cabelo,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problemas gastrointestinais,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enxaqueca,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problemas cardíacos,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câncer.</a:t>
            </a:r>
          </a:p>
          <a:p>
            <a:pPr algn="l"/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415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401904" y="1381025"/>
            <a:ext cx="7858126" cy="415290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culpa nos impede a felicidade e a realização de sonhos, </a:t>
            </a:r>
            <a:r>
              <a:rPr lang="pt-BR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porque nos rouba a paz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SIM, A CULPA É CRUEL. Especialmente quando não é admitida. </a:t>
            </a:r>
            <a:r>
              <a:rPr lang="pt-BR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É </a:t>
            </a: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 um ácido corrosivo que cai em uma das páginas de nossa vida e danifica todas as outras, afetando lentamente nossa mente e nosso corpo. </a:t>
            </a:r>
          </a:p>
        </p:txBody>
      </p:sp>
    </p:spTree>
    <p:extLst>
      <p:ext uri="{BB962C8B-B14F-4D97-AF65-F5344CB8AC3E}">
        <p14:creationId xmlns:p14="http://schemas.microsoft.com/office/powerpoint/2010/main" val="16077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87301" y="1332171"/>
            <a:ext cx="8518072" cy="443045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QUE O SENTIMENTO DA CULPA EXISTE</a:t>
            </a: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primeiro sentimento negativo de Adão e Eva    não foi o medo, mas, sim, a culpa.</a:t>
            </a: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“A grande sabedoria que obtiveram foi o conhecimento do pecado e o senso de culpa.” </a:t>
            </a:r>
          </a:p>
          <a:p>
            <a:pPr>
              <a:lnSpc>
                <a:spcPct val="100000"/>
              </a:lnSpc>
            </a:pP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 White, </a:t>
            </a:r>
            <a:r>
              <a:rPr lang="pt-BR" sz="20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História da Redenção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p. 37</a:t>
            </a:r>
          </a:p>
        </p:txBody>
      </p:sp>
    </p:spTree>
    <p:extLst>
      <p:ext uri="{BB962C8B-B14F-4D97-AF65-F5344CB8AC3E}">
        <p14:creationId xmlns:p14="http://schemas.microsoft.com/office/powerpoint/2010/main" val="8789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362200" y="894021"/>
            <a:ext cx="7658100" cy="540200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Senhor os havia alertado e orientado para que não se aproximassem da árvore do conhecimento do bem e do mal.</a:t>
            </a: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causa primária da culpa é não     obedecer ao que Deus diz. </a:t>
            </a:r>
          </a:p>
          <a:p>
            <a:pPr>
              <a:lnSpc>
                <a:spcPct val="100000"/>
              </a:lnSpc>
            </a:pPr>
            <a:endParaRPr lang="pt-BR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culpa nasce da escolha deliberada por outro caminho, diferente daquele que Ele propõe.</a:t>
            </a:r>
          </a:p>
        </p:txBody>
      </p:sp>
    </p:spTree>
    <p:extLst>
      <p:ext uri="{BB962C8B-B14F-4D97-AF65-F5344CB8AC3E}">
        <p14:creationId xmlns:p14="http://schemas.microsoft.com/office/powerpoint/2010/main" val="4025347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49878" y="1131224"/>
            <a:ext cx="8813347" cy="4724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“..a culpa é da mulher que me deste por companheira…” </a:t>
            </a:r>
          </a:p>
          <a:p>
            <a:pPr>
              <a:lnSpc>
                <a:spcPct val="100000"/>
              </a:lnSpc>
            </a:pPr>
            <a:r>
              <a:rPr lang="pt-BR" sz="28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“…a culpa é da serpente…ela me enganou…”</a:t>
            </a:r>
          </a:p>
          <a:p>
            <a:pPr>
              <a:lnSpc>
                <a:spcPct val="100000"/>
              </a:lnSpc>
            </a:pP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Gênesis 3:12, 13</a:t>
            </a:r>
          </a:p>
          <a:p>
            <a:pPr>
              <a:lnSpc>
                <a:spcPct val="100000"/>
              </a:lnSpc>
            </a:pPr>
            <a:endParaRPr lang="pt-BR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Quando desobedecemos a Deus, sentimo-nos culpados e </a:t>
            </a:r>
            <a:r>
              <a:rPr lang="pt-BR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tentamos empurrar a culpa para outros </a:t>
            </a:r>
            <a:r>
              <a:rPr lang="pt-BR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vez de assumir nossas ações erradas, assim como Adão e Eva fizeram ao tentar colocar a culpa em outros em vez de em si mesmos.</a:t>
            </a:r>
          </a:p>
        </p:txBody>
      </p:sp>
    </p:spTree>
    <p:extLst>
      <p:ext uri="{BB962C8B-B14F-4D97-AF65-F5344CB8AC3E}">
        <p14:creationId xmlns:p14="http://schemas.microsoft.com/office/powerpoint/2010/main" val="1780267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885826" y="636846"/>
            <a:ext cx="7942290" cy="5402004"/>
          </a:xfrm>
        </p:spPr>
        <p:txBody>
          <a:bodyPr>
            <a:noAutofit/>
          </a:bodyPr>
          <a:lstStyle/>
          <a:p>
            <a:pPr algn="l"/>
            <a:r>
              <a:rPr lang="pt-BR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 ficaram lembranças do jardim perfeito...</a:t>
            </a:r>
          </a:p>
          <a:p>
            <a:pPr algn="l"/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Éden ficou inacessível.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Eles não poderiam mais ver Deus face a face.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folhas passaram a secar e cair, as flores passaram a ter espinhos.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animais ficaram ariscos, atrevidos, alguns, medrosos, e outros, cruéis.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subsistência agora era conquistada com sofrimento.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Antes, um relacionamento conjugal perfeito; depois, desentendimentos e conflitos.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Antes, um corpo perfeito; depois, um corpo sujeito a vírus, dores, rugas, flacidez, doenças e morte.</a:t>
            </a:r>
            <a:r>
              <a:rPr lang="pt-BR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550" y="256526"/>
            <a:ext cx="1476375" cy="97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76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247900" y="1390650"/>
            <a:ext cx="7858126" cy="4152901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 foi enganada, e nós também somos enganados, alguns por desconhecerem o inimigo, outros por descuido e escolhas conscientes; e há aqueles que pensam ter a capacidade própria de decidir entre o certo e o errado, assim como Eva</a:t>
            </a:r>
            <a:r>
              <a:rPr lang="pt-BR" sz="32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Ellen G. White, </a:t>
            </a:r>
            <a:r>
              <a:rPr lang="pt-BR" sz="20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História da Redenção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p. 36.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4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2"/>
          <p:cNvSpPr>
            <a:spLocks noGrp="1"/>
          </p:cNvSpPr>
          <p:nvPr>
            <p:ph type="subTitle" idx="1"/>
          </p:nvPr>
        </p:nvSpPr>
        <p:spPr>
          <a:xfrm>
            <a:off x="2171700" y="922596"/>
            <a:ext cx="8058150" cy="525912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Lúcifer teve a oportunidade de se arrepender, mas não quis. </a:t>
            </a:r>
          </a:p>
          <a:p>
            <a:pPr>
              <a:lnSpc>
                <a:spcPct val="100000"/>
              </a:lnSpc>
            </a:pPr>
            <a:endParaRPr lang="pt-BR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pt-BR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 carrega a culpa de ter instigado a terça parte dos anjos do Céu a descumprirem a ordem celeste levando-os a crer no pior de todos os enganos: </a:t>
            </a:r>
          </a:p>
          <a:p>
            <a:pPr>
              <a:lnSpc>
                <a:spcPct val="100000"/>
              </a:lnSpc>
            </a:pPr>
            <a:r>
              <a:rPr lang="pt-BR" sz="3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que jamais seriam perdoados por Deus, mesmo que se arrependessem. </a:t>
            </a:r>
          </a:p>
        </p:txBody>
      </p:sp>
    </p:spTree>
    <p:extLst>
      <p:ext uri="{BB962C8B-B14F-4D97-AF65-F5344CB8AC3E}">
        <p14:creationId xmlns:p14="http://schemas.microsoft.com/office/powerpoint/2010/main" val="23351932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869</Words>
  <Application>Microsoft Office PowerPoint</Application>
  <PresentationFormat>Widescreen</PresentationFormat>
  <Paragraphs>80</Paragraphs>
  <Slides>16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Suzana Lima</dc:creator>
  <cp:lastModifiedBy>Suzana Lima</cp:lastModifiedBy>
  <cp:revision>29</cp:revision>
  <dcterms:created xsi:type="dcterms:W3CDTF">2023-01-29T16:27:09Z</dcterms:created>
  <dcterms:modified xsi:type="dcterms:W3CDTF">2023-02-01T21:50:17Z</dcterms:modified>
</cp:coreProperties>
</file>